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4" r:id="rId20"/>
    <p:sldId id="280" r:id="rId21"/>
    <p:sldId id="281" r:id="rId22"/>
    <p:sldId id="271" r:id="rId23"/>
    <p:sldId id="272" r:id="rId24"/>
    <p:sldId id="278" r:id="rId25"/>
    <p:sldId id="282" r:id="rId26"/>
    <p:sldId id="283" r:id="rId27"/>
    <p:sldId id="286" r:id="rId28"/>
    <p:sldId id="274" r:id="rId29"/>
    <p:sldId id="279" r:id="rId30"/>
    <p:sldId id="275" r:id="rId31"/>
    <p:sldId id="288" r:id="rId32"/>
    <p:sldId id="289" r:id="rId33"/>
    <p:sldId id="276" r:id="rId34"/>
    <p:sldId id="287" r:id="rId35"/>
    <p:sldId id="277" r:id="rId36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02/12/2019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4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9C5263C-B577-44BB-889E-ED0F0329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19360348" cy="8955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F32901C-2649-4DF2-A83E-48E42BC7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5" y="2144880"/>
            <a:ext cx="13593859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F9E5102-B2C0-4278-A027-3CA4ED8E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3824145" y="2570400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69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05B7B47-65DF-4F83-9F23-A8EBA7A1E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7AA0B3-2DC3-4246-A029-D8E3C23D0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 b="2110"/>
          <a:stretch/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A3123F-437D-4828-988F-80117DE6CD31}"/>
              </a:ext>
            </a:extLst>
          </p:cNvPr>
          <p:cNvCxnSpPr>
            <a:cxnSpLocks/>
          </p:cNvCxnSpPr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DE2BECB-5A4C-4B73-A25E-E7714ADFAF9B}"/>
              </a:ext>
            </a:extLst>
          </p:cNvPr>
          <p:cNvCxnSpPr>
            <a:cxnSpLocks/>
          </p:cNvCxnSpPr>
          <p:nvPr/>
        </p:nvCxnSpPr>
        <p:spPr>
          <a:xfrm>
            <a:off x="11368800" y="3933645"/>
            <a:ext cx="2642863" cy="55517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9953A2-5E55-496E-A4D5-01F183DBB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EB6575-E09E-4E26-9754-25203475F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85C189D4-CCAF-4533-9F18-88F2FBC8CB3A}"/>
              </a:ext>
            </a:extLst>
          </p:cNvPr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F455BCE-9222-44DF-B425-12E8A62B490B}"/>
              </a:ext>
            </a:extLst>
          </p:cNvPr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65DE-8B5A-44FF-BC61-E4768EA79306}"/>
              </a:ext>
            </a:extLst>
          </p:cNvPr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08F31B7-5CCD-4531-BF8D-5831AD994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/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66D2CC-21E7-4C2D-B769-04F9D317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13959" r="32496" b="7270"/>
          <a:stretch/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922C9CDC-7112-4AE9-AE49-E5B31E8258D0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67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1DD83D-B2A9-46A6-9D95-39B0D64D900D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73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511</Words>
  <Application>Microsoft Office PowerPoint</Application>
  <PresentationFormat>Personalizar</PresentationFormat>
  <Paragraphs>139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32</vt:i4>
      </vt:variant>
    </vt:vector>
  </HeadingPairs>
  <TitlesOfParts>
    <vt:vector size="47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9382</cp:revision>
  <dcterms:created xsi:type="dcterms:W3CDTF">2019-10-26T01:43:11Z</dcterms:created>
  <dcterms:modified xsi:type="dcterms:W3CDTF">2019-12-02T23:26:28Z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